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521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CE39A7-C218-45B0-B255-1610CC9E8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38DF9B1-BA61-482E-A822-BDF9C3618F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844415B-D033-4AF0-A78D-8A3AF4A2E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0516-BE68-450C-93FE-04CD5497620D}" type="datetimeFigureOut">
              <a:rPr lang="es-ES" smtClean="0"/>
              <a:t>02/06/2021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605BD3-A64B-4782-A222-15710FC75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5A869B-C4F9-408D-B33B-4E1353A4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7846F-9FAD-4591-912C-4A552E0E6C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1155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E47030-76E6-47A5-848F-DE2B406F0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F60B5CF-EB48-4341-9F3F-EC1A35238D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AB9499-BA5B-4DA0-8F99-4C1A6CFB3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0516-BE68-450C-93FE-04CD5497620D}" type="datetimeFigureOut">
              <a:rPr lang="es-ES" smtClean="0"/>
              <a:t>02/06/2021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982995-A5F2-4D93-BA5C-15112D012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0008D0-0EC9-4414-AB81-E26284F23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7846F-9FAD-4591-912C-4A552E0E6C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200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25A005-B5D0-4C65-A62F-8E4484873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B0FC79D-DC53-4312-9256-90CFFF053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43FFFA-CFDF-4B70-9098-696F62D93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0516-BE68-450C-93FE-04CD5497620D}" type="datetimeFigureOut">
              <a:rPr lang="es-ES" smtClean="0"/>
              <a:t>02/06/2021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68F658E-6E4C-48C2-8840-4785C3696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B2CF3C-1251-4140-BD57-1154F3E97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7846F-9FAD-4591-912C-4A552E0E6C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5421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65E611-8F68-4ED4-9937-B88E4C63A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070B284-C174-493D-A9C6-846FEA3610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FB01AF8-44B4-4321-B004-F4E8548BD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1B3A746-9247-4B39-9E80-37CFB1395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0516-BE68-450C-93FE-04CD5497620D}" type="datetimeFigureOut">
              <a:rPr lang="es-ES" smtClean="0"/>
              <a:t>02/06/2021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1CCC3AD-79FA-4DD3-B78F-43B2DC6F5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7D36F0E-81AB-4F1A-9D92-D3ACB0696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7846F-9FAD-4591-912C-4A552E0E6C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6753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09EC67-D6C3-4CF6-BD61-C295141E6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382F31-F4DD-4EEC-9331-55A542751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84C8-EBE3-487C-8F1E-C5DDF1AB70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C2E5D73-7AD5-437E-8A61-71BAB51B93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C1AEF9D-A3E2-4A69-8912-AD6A855754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53285DD-982D-4D08-B330-9EE3FD0B6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0516-BE68-450C-93FE-04CD5497620D}" type="datetimeFigureOut">
              <a:rPr lang="es-ES" smtClean="0"/>
              <a:t>02/06/2021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447C9A4-40E7-4B60-B8D8-4D108D8BF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AE67825-CD06-4107-989C-384C0A798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7846F-9FAD-4591-912C-4A552E0E6C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970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8A0CD2-2B6D-41B2-91C7-4571A6ED2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DC2D5D0-D633-4935-B0CA-A0B808BEB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0516-BE68-450C-93FE-04CD5497620D}" type="datetimeFigureOut">
              <a:rPr lang="es-ES" smtClean="0"/>
              <a:t>02/06/2021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F42BBE3-9DFD-4384-8610-FC4A79CBB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83D3A48-EF7E-4E3C-824E-A6A5738A2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7846F-9FAD-4591-912C-4A552E0E6C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229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1EA8A0F-8E2E-4D49-B9D1-80E35B5EE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0516-BE68-450C-93FE-04CD5497620D}" type="datetimeFigureOut">
              <a:rPr lang="es-ES" smtClean="0"/>
              <a:t>02/06/2021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236911E-75AD-4F2E-A87C-2B232E298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53D785C-A619-466B-B640-6BE3C7B77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7846F-9FAD-4591-912C-4A552E0E6C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5292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98A86F-1F06-40FB-8BE7-F0B718952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7BE678-A977-4B9D-9D49-4E6EE5329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DC1AA8F-B819-40BC-9AFB-EA6919CB32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5424C94-EE03-4AE8-9592-CD6ECBCC1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0516-BE68-450C-93FE-04CD5497620D}" type="datetimeFigureOut">
              <a:rPr lang="es-ES" smtClean="0"/>
              <a:t>02/06/2021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8863172-AAAA-48BA-905B-854A06901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57464CF-BFC4-49BF-9D24-81ACEC619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7846F-9FAD-4591-912C-4A552E0E6C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0370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AAE11A-1327-4A81-80E8-81D1B679E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26C481F-55EF-4F31-B536-13C3B5A576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D556EA-0A64-492E-9B6D-414950F483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E36976-AFA6-4D07-A287-E59C7F422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0516-BE68-450C-93FE-04CD5497620D}" type="datetimeFigureOut">
              <a:rPr lang="es-ES" smtClean="0"/>
              <a:t>02/06/2021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97F1B8-ED42-4C48-9534-94876B308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9B900F1-7824-49BA-B278-A7FEF8C7C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7846F-9FAD-4591-912C-4A552E0E6C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5847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17A396-0C7E-4FBF-9960-46764A5FB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4E1B865-29E1-48BF-8722-DB22C3DDCE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BBB990-90FC-4500-B88A-3B3D99B7B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0516-BE68-450C-93FE-04CD5497620D}" type="datetimeFigureOut">
              <a:rPr lang="es-ES" smtClean="0"/>
              <a:t>02/06/2021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F7CF3E-C618-4399-9A46-F4716AA0B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E926DC-FC9C-4CCE-B9AF-255F04BCB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7846F-9FAD-4591-912C-4A552E0E6C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2014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54F1709-696F-42DB-813E-6A301516B8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74D0E9B-0F12-4279-A9F2-49D2427B8E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9B6A27-866A-493A-8F4F-0FF8A0F9E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0516-BE68-450C-93FE-04CD5497620D}" type="datetimeFigureOut">
              <a:rPr lang="es-ES" smtClean="0"/>
              <a:t>02/06/2021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0084928-1F8F-410C-AF68-6F2341AD2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0D93B5-5CA7-4681-8756-F2B840523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7846F-9FAD-4591-912C-4A552E0E6C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4424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BDB57E6-BC6A-45FF-B27E-0572132D4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35B9ED8-613A-43D6-8EFC-EC7D4D52EF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359B569-A41E-484D-8155-F8EF12100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80516-BE68-450C-93FE-04CD5497620D}" type="datetimeFigureOut">
              <a:rPr lang="es-ES" smtClean="0"/>
              <a:t>02/06/2021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40F7265-0B63-440E-AC9E-E1DBBE5802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61B177-A95F-487F-9AED-E7EBF1BA77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7846F-9FAD-4591-912C-4A552E0E6C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6585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6FF17EE-D43C-46F8-A968-F877C37C53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165" t="24605" r="33196"/>
          <a:stretch/>
        </p:blipFill>
        <p:spPr>
          <a:xfrm>
            <a:off x="763571" y="133139"/>
            <a:ext cx="5492685" cy="672486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651E0AE-2CAC-40AE-85B1-228D73FE3BCA}"/>
              </a:ext>
            </a:extLst>
          </p:cNvPr>
          <p:cNvSpPr txBox="1"/>
          <p:nvPr/>
        </p:nvSpPr>
        <p:spPr>
          <a:xfrm>
            <a:off x="6825005" y="2488677"/>
            <a:ext cx="4996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Croquis Finca: </a:t>
            </a:r>
          </a:p>
          <a:p>
            <a:r>
              <a:rPr lang="es-ES" sz="3600" dirty="0"/>
              <a:t>Playa de  </a:t>
            </a:r>
            <a:r>
              <a:rPr lang="es-ES" sz="3600" dirty="0" err="1"/>
              <a:t>d´en</a:t>
            </a:r>
            <a:r>
              <a:rPr lang="es-ES" sz="3600" dirty="0"/>
              <a:t> Bossa </a:t>
            </a:r>
          </a:p>
        </p:txBody>
      </p:sp>
    </p:spTree>
    <p:extLst>
      <p:ext uri="{BB962C8B-B14F-4D97-AF65-F5344CB8AC3E}">
        <p14:creationId xmlns:p14="http://schemas.microsoft.com/office/powerpoint/2010/main" val="29769586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Antonio Planells</dc:creator>
  <cp:lastModifiedBy>Antonio Planells</cp:lastModifiedBy>
  <cp:revision>1</cp:revision>
  <dcterms:created xsi:type="dcterms:W3CDTF">2021-06-02T16:13:44Z</dcterms:created>
  <dcterms:modified xsi:type="dcterms:W3CDTF">2021-06-02T16:14:07Z</dcterms:modified>
</cp:coreProperties>
</file>